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01579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74154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2022-02-06 15:48
##   Status: 200
##   Content-Type: application/octet-stream
##   Size: 13.8 kB
## &lt;ON DISK&gt;  /var/folders/0z/p5zgjmbn6531bgclzwc383500000gn/T//RtmpSL7vLm/file142277754f8f.xlsx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2022-02-06T15:48:11Z</dcterms:created>
  <dcterms:modified xsi:type="dcterms:W3CDTF">2022-02-06T15:48:11Z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